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30275213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ACE8"/>
    <a:srgbClr val="E8B320"/>
    <a:srgbClr val="A092E8"/>
    <a:srgbClr val="A092A3"/>
    <a:srgbClr val="54FFA3"/>
    <a:srgbClr val="008585"/>
    <a:srgbClr val="2BFFFF"/>
    <a:srgbClr val="801650"/>
    <a:srgbClr val="8016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386" autoAdjust="0"/>
    <p:restoredTop sz="96966" autoAdjust="0"/>
  </p:normalViewPr>
  <p:slideViewPr>
    <p:cSldViewPr snapToGrid="0">
      <p:cViewPr varScale="1">
        <p:scale>
          <a:sx n="27" d="100"/>
          <a:sy n="27" d="100"/>
        </p:scale>
        <p:origin x="1699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E3860-4D43-4C83-8C38-BA5E08D3316D}" type="datetimeFigureOut">
              <a:rPr lang="en-GB" smtClean="0"/>
              <a:t>21/11/2024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182E9-8123-4957-BFE6-3F8BE8DEC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46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2182E9-8123-4957-BFE6-3F8BE8DEC05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74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374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05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3780" y="-64028"/>
            <a:ext cx="30334392" cy="343061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-33780" y="18886686"/>
            <a:ext cx="30334393" cy="26103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2016551" y="528143"/>
            <a:ext cx="54081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DIN-Regular"/>
              </a:rPr>
              <a:t>Add your name here</a:t>
            </a:r>
          </a:p>
        </p:txBody>
      </p:sp>
      <p:sp>
        <p:nvSpPr>
          <p:cNvPr id="8" name="Rectangle 7"/>
          <p:cNvSpPr/>
          <p:nvPr/>
        </p:nvSpPr>
        <p:spPr>
          <a:xfrm>
            <a:off x="7248998" y="2188118"/>
            <a:ext cx="149432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  <a:latin typeface="DIN-Regular"/>
              </a:rPr>
              <a:t>Project title: </a:t>
            </a:r>
          </a:p>
        </p:txBody>
      </p:sp>
      <p:sp>
        <p:nvSpPr>
          <p:cNvPr id="9" name="Rectangle 8"/>
          <p:cNvSpPr/>
          <p:nvPr/>
        </p:nvSpPr>
        <p:spPr>
          <a:xfrm>
            <a:off x="758894" y="20122474"/>
            <a:ext cx="141628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DIN-Regular"/>
              </a:rPr>
              <a:t>Company/</a:t>
            </a:r>
            <a:r>
              <a:rPr lang="en-GB" sz="4800" b="1">
                <a:solidFill>
                  <a:schemeClr val="bg1"/>
                </a:solidFill>
                <a:latin typeface="DIN-Regular"/>
              </a:rPr>
              <a:t>University details  </a:t>
            </a:r>
            <a:endParaRPr lang="en-GB" sz="4800" b="1" dirty="0">
              <a:solidFill>
                <a:schemeClr val="bg1"/>
              </a:solidFill>
              <a:latin typeface="DIN-Regula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8894" y="19354053"/>
            <a:ext cx="6393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DIN-Regular"/>
              </a:rPr>
              <a:t>Supervisor: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5291" y="771393"/>
            <a:ext cx="5891028" cy="11873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B1C986-F4AE-4C19-A82E-A0D37ED2E680}"/>
              </a:ext>
            </a:extLst>
          </p:cNvPr>
          <p:cNvSpPr txBox="1"/>
          <p:nvPr/>
        </p:nvSpPr>
        <p:spPr>
          <a:xfrm>
            <a:off x="642585" y="3873623"/>
            <a:ext cx="9410700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Project Summary</a:t>
            </a:r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EE3791-0DB2-4234-9CB2-6A5FFFC79F81}"/>
              </a:ext>
            </a:extLst>
          </p:cNvPr>
          <p:cNvSpPr txBox="1"/>
          <p:nvPr/>
        </p:nvSpPr>
        <p:spPr>
          <a:xfrm>
            <a:off x="641264" y="7593525"/>
            <a:ext cx="9410700" cy="66787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Project Aim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0872D5-CBA0-4373-9622-7941391F6A8C}"/>
              </a:ext>
            </a:extLst>
          </p:cNvPr>
          <p:cNvSpPr txBox="1"/>
          <p:nvPr/>
        </p:nvSpPr>
        <p:spPr>
          <a:xfrm>
            <a:off x="10249027" y="3890153"/>
            <a:ext cx="6565638" cy="68388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Technologies used </a:t>
            </a: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5A0BD4-384F-41E2-9EE8-D1BA92DF8E4A}"/>
              </a:ext>
            </a:extLst>
          </p:cNvPr>
          <p:cNvSpPr txBox="1"/>
          <p:nvPr/>
        </p:nvSpPr>
        <p:spPr>
          <a:xfrm>
            <a:off x="10283608" y="10976480"/>
            <a:ext cx="6566959" cy="73866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Skills Applied</a:t>
            </a:r>
            <a:endParaRPr lang="en-GB" sz="3200" b="1" dirty="0"/>
          </a:p>
          <a:p>
            <a:pPr marL="285750" indent="-285750" algn="just">
              <a:buFontTx/>
              <a:buChar char="-"/>
            </a:pPr>
            <a:endParaRPr lang="en-GB" sz="2800" b="1" dirty="0"/>
          </a:p>
          <a:p>
            <a:pPr marL="285750" indent="-285750" algn="just">
              <a:buFontTx/>
              <a:buChar char="-"/>
            </a:pPr>
            <a:endParaRPr lang="en-GB" dirty="0"/>
          </a:p>
          <a:p>
            <a:pPr algn="just"/>
            <a:endParaRPr lang="en-GB" dirty="0"/>
          </a:p>
          <a:p>
            <a:pPr marL="285750" indent="-285750" algn="ctr">
              <a:buFontTx/>
              <a:buChar char="-"/>
            </a:pPr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647678-8C47-9135-EE7E-1928CCFB7F4C}"/>
              </a:ext>
            </a:extLst>
          </p:cNvPr>
          <p:cNvSpPr txBox="1"/>
          <p:nvPr/>
        </p:nvSpPr>
        <p:spPr>
          <a:xfrm>
            <a:off x="644678" y="14437154"/>
            <a:ext cx="9410700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Dataset</a:t>
            </a:r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  <a:p>
            <a:pPr algn="ctr"/>
            <a:endParaRPr lang="en-GB" sz="28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0106F8-EDEB-E3F4-ECB9-C3F3116E362B}"/>
              </a:ext>
            </a:extLst>
          </p:cNvPr>
          <p:cNvSpPr txBox="1"/>
          <p:nvPr/>
        </p:nvSpPr>
        <p:spPr>
          <a:xfrm>
            <a:off x="17098918" y="3873623"/>
            <a:ext cx="12594697" cy="145948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Results</a:t>
            </a: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C719AF5-D8B9-E443-27BF-7287110E1609}"/>
              </a:ext>
            </a:extLst>
          </p:cNvPr>
          <p:cNvSpPr/>
          <p:nvPr/>
        </p:nvSpPr>
        <p:spPr>
          <a:xfrm>
            <a:off x="11673106" y="1375034"/>
            <a:ext cx="61837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800" b="1" dirty="0">
              <a:solidFill>
                <a:srgbClr val="FF0000"/>
              </a:solidFill>
              <a:latin typeface="DIN-Regular"/>
            </a:endParaRPr>
          </a:p>
        </p:txBody>
      </p:sp>
      <p:pic>
        <p:nvPicPr>
          <p:cNvPr id="12" name="Picture 11" descr="A logo with blue and green text&#10;&#10;Description automatically generated">
            <a:extLst>
              <a:ext uri="{FF2B5EF4-FFF2-40B4-BE49-F238E27FC236}">
                <a16:creationId xmlns:a16="http://schemas.microsoft.com/office/drawing/2014/main" id="{1E88DE8B-1721-1E7E-4643-184F38F004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41" y="468476"/>
            <a:ext cx="5431630" cy="248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175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B29C4A1554B54C832A39305E2F5BB9" ma:contentTypeVersion="11" ma:contentTypeDescription="Create a new document." ma:contentTypeScope="" ma:versionID="9e573ea706717970c37ea7cc43966082">
  <xsd:schema xmlns:xsd="http://www.w3.org/2001/XMLSchema" xmlns:xs="http://www.w3.org/2001/XMLSchema" xmlns:p="http://schemas.microsoft.com/office/2006/metadata/properties" xmlns:ns3="85d4e584-e506-4ffd-aefa-3ad72f3b317c" xmlns:ns4="2cfe1755-dd9f-4412-bca8-c871ef654db5" targetNamespace="http://schemas.microsoft.com/office/2006/metadata/properties" ma:root="true" ma:fieldsID="7ad631c9e6fce85075754bf45659d372" ns3:_="" ns4:_="">
    <xsd:import namespace="85d4e584-e506-4ffd-aefa-3ad72f3b317c"/>
    <xsd:import namespace="2cfe1755-dd9f-4412-bca8-c871ef654db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d4e584-e506-4ffd-aefa-3ad72f3b31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fe1755-dd9f-4412-bca8-c871ef654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ED47DA-3C44-47BF-8912-1ACCBFCC15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34B82E-EF38-4022-8BD6-E1C94D94AA59}">
  <ds:schemaRefs>
    <ds:schemaRef ds:uri="http://schemas.microsoft.com/office/2006/metadata/properties"/>
    <ds:schemaRef ds:uri="2cfe1755-dd9f-4412-bca8-c871ef654db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85d4e584-e506-4ffd-aefa-3ad72f3b317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D6912C0-D347-40AB-836B-C14FBE84FB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d4e584-e506-4ffd-aefa-3ad72f3b317c"/>
    <ds:schemaRef ds:uri="2cfe1755-dd9f-4412-bca8-c871ef654d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24</Words>
  <Application>Microsoft Office PowerPoint</Application>
  <PresentationFormat>Custom</PresentationFormat>
  <Paragraphs>108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DIN-Regular</vt:lpstr>
      <vt:lpstr>Office Theme</vt:lpstr>
      <vt:lpstr>PowerPoint Presentation</vt:lpstr>
    </vt:vector>
  </TitlesOfParts>
  <Company>Birmingham City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Evans</dc:creator>
  <cp:lastModifiedBy>Faisal Saeed</cp:lastModifiedBy>
  <cp:revision>48</cp:revision>
  <dcterms:created xsi:type="dcterms:W3CDTF">2019-04-04T12:33:23Z</dcterms:created>
  <dcterms:modified xsi:type="dcterms:W3CDTF">2024-11-21T01:24:24Z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0x01010015B29C4A1554B54C832A39305E2F5BB9</vt:lpwstr>
  </property>
</Properties>
</file>